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6" r:id="rId6"/>
    <p:sldId id="263" r:id="rId7"/>
    <p:sldId id="265" r:id="rId8"/>
    <p:sldId id="260" r:id="rId9"/>
    <p:sldId id="264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82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75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31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9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03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58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54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81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0835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94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21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B28B-7BCA-4D7B-95A8-EE44ACF4E5D1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9A64F34-C41D-450A-9A84-07B780732D85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99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681FF-8A49-2837-0866-3FF039F48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9062" y="557213"/>
            <a:ext cx="6738937" cy="1400176"/>
          </a:xfrm>
        </p:spPr>
        <p:txBody>
          <a:bodyPr>
            <a:normAutofit fontScale="90000"/>
          </a:bodyPr>
          <a:lstStyle/>
          <a:p>
            <a:r>
              <a:rPr lang="en-IN" dirty="0"/>
              <a:t>Hybridoma Technology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5D20C5-C0BC-C5C4-FEE2-3CE5C5226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57389"/>
            <a:ext cx="9777413" cy="3314699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Introduction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Steps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Procedure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/>
              <a:t>Applications </a:t>
            </a:r>
          </a:p>
          <a:p>
            <a:pPr algn="r"/>
            <a:endParaRPr lang="en-IN" dirty="0"/>
          </a:p>
          <a:p>
            <a:pPr algn="r"/>
            <a:r>
              <a:rPr lang="en-IN" dirty="0"/>
              <a:t>By:- Dr. Ravindra  Pathre</a:t>
            </a:r>
          </a:p>
          <a:p>
            <a:pPr algn="r"/>
            <a:r>
              <a:rPr lang="en-IN" dirty="0"/>
              <a:t>Head, Assistant Professor of Zoology</a:t>
            </a:r>
          </a:p>
          <a:p>
            <a:pPr algn="r"/>
            <a:r>
              <a:rPr lang="en-IN" dirty="0"/>
              <a:t>Mss College Ambad</a:t>
            </a:r>
          </a:p>
          <a:p>
            <a:pPr algn="r"/>
            <a:endParaRPr lang="en-IN" dirty="0"/>
          </a:p>
          <a:p>
            <a:pPr algn="r"/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7090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155B94-BF83-DC41-3B3E-AE2B6C4E5EF3}"/>
              </a:ext>
            </a:extLst>
          </p:cNvPr>
          <p:cNvSpPr txBox="1"/>
          <p:nvPr/>
        </p:nvSpPr>
        <p:spPr>
          <a:xfrm>
            <a:off x="4329113" y="685800"/>
            <a:ext cx="278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Reference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1E9CD-5D15-6BAA-3F7C-486A18A9DCE9}"/>
              </a:ext>
            </a:extLst>
          </p:cNvPr>
          <p:cNvSpPr txBox="1"/>
          <p:nvPr/>
        </p:nvSpPr>
        <p:spPr>
          <a:xfrm>
            <a:off x="614364" y="2071688"/>
            <a:ext cx="10458450" cy="6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Mitra, S., Tomar, P.C. Hybridoma technology; advancements, clinical significance, and future aspects. J Genet Eng </a:t>
            </a:r>
            <a:r>
              <a:rPr lang="en-US" dirty="0" err="1"/>
              <a:t>Biotechnol</a:t>
            </a:r>
            <a:r>
              <a:rPr lang="en-US" dirty="0"/>
              <a:t> 19, 159 (2021). https://doi.org/10.1186/s43141-021-00264-6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9809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99980D-9D49-408F-8863-B41173C8ED20}"/>
              </a:ext>
            </a:extLst>
          </p:cNvPr>
          <p:cNvSpPr txBox="1"/>
          <p:nvPr/>
        </p:nvSpPr>
        <p:spPr>
          <a:xfrm>
            <a:off x="3814764" y="3059668"/>
            <a:ext cx="48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u="sng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8949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0A80FA-D7ED-C894-9D75-D7F15BBCF514}"/>
              </a:ext>
            </a:extLst>
          </p:cNvPr>
          <p:cNvSpPr txBox="1"/>
          <p:nvPr/>
        </p:nvSpPr>
        <p:spPr>
          <a:xfrm>
            <a:off x="2308860" y="280035"/>
            <a:ext cx="7406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Introduction Hybridoma Technology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C73E5-26FF-3BC0-F140-B69693150948}"/>
              </a:ext>
            </a:extLst>
          </p:cNvPr>
          <p:cNvSpPr txBox="1"/>
          <p:nvPr/>
        </p:nvSpPr>
        <p:spPr>
          <a:xfrm>
            <a:off x="746760" y="1088708"/>
            <a:ext cx="106984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Hybridoma technology was discovered by Georges Kohler and Cesar Milstein in 1975.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This technology was developed to produce Monoclonal antibodies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/>
              <a:t>Monoclonal antibodies </a:t>
            </a:r>
            <a:r>
              <a:rPr lang="en-IN" sz="2400" dirty="0"/>
              <a:t>are those have identical paratopes, which recognize the same epitope of antigen and are produced from the clones of single B cells.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 B cells have a Short lifespan that’s why we can’t obtain large amounts of monoclonal antibodies.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Another way we can obtain antibodies directly from the serum of animal by affinity chromatography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But this method not used for large scale and for all antigens.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Myeloma cell have infinite life span, the fusion of  B cell and myeloma cell forms hybridoma cells.</a:t>
            </a:r>
          </a:p>
        </p:txBody>
      </p:sp>
    </p:spTree>
    <p:extLst>
      <p:ext uri="{BB962C8B-B14F-4D97-AF65-F5344CB8AC3E}">
        <p14:creationId xmlns:p14="http://schemas.microsoft.com/office/powerpoint/2010/main" val="273230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608199-54C1-161E-178B-D7D8C1F650E3}"/>
              </a:ext>
            </a:extLst>
          </p:cNvPr>
          <p:cNvSpPr txBox="1"/>
          <p:nvPr/>
        </p:nvSpPr>
        <p:spPr>
          <a:xfrm>
            <a:off x="1300163" y="400050"/>
            <a:ext cx="8658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Steps of Hybridoma Technology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900382-36D5-646A-A09F-9C7E467CF86D}"/>
              </a:ext>
            </a:extLst>
          </p:cNvPr>
          <p:cNvSpPr txBox="1"/>
          <p:nvPr/>
        </p:nvSpPr>
        <p:spPr>
          <a:xfrm>
            <a:off x="400050" y="1757363"/>
            <a:ext cx="108585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Immunization of Mouse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Isolation of B cells from the Spleen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Cultivation of Myeloma Cells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Fusion </a:t>
            </a:r>
            <a:r>
              <a:rPr lang="en-US" sz="3200" dirty="0"/>
              <a:t>of</a:t>
            </a:r>
            <a:r>
              <a:rPr lang="en-US" sz="2400" dirty="0"/>
              <a:t> myeloma and B cells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Separation of cell lines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Screening of Suitable cell lines	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/>
              <a:t>Multiplication</a:t>
            </a:r>
            <a:r>
              <a:rPr lang="en-US" sz="2400" dirty="0"/>
              <a:t> ( In vivo/ Invitro)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Harvesting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7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9A531D-88B1-95EF-5680-7FB258FF68D3}"/>
              </a:ext>
            </a:extLst>
          </p:cNvPr>
          <p:cNvSpPr txBox="1"/>
          <p:nvPr/>
        </p:nvSpPr>
        <p:spPr>
          <a:xfrm>
            <a:off x="1385888" y="514350"/>
            <a:ext cx="9486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Procedure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A62713-FACB-17BF-65F5-45A0117072A5}"/>
              </a:ext>
            </a:extLst>
          </p:cNvPr>
          <p:cNvSpPr txBox="1"/>
          <p:nvPr/>
        </p:nvSpPr>
        <p:spPr>
          <a:xfrm>
            <a:off x="1385888" y="1283791"/>
            <a:ext cx="94869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Introduce antigen to mice against the desired antibody to obtain large-scale antibodies (B cells)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Mice spleen isolated by a mechanical or enzymatic method,  B cells get separated by buoyant density centrifugation.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Cultivate myeloma cells, </a:t>
            </a:r>
            <a:r>
              <a:rPr lang="en-US" sz="2600" b="1" dirty="0"/>
              <a:t>[HGPRT-] </a:t>
            </a:r>
            <a:r>
              <a:rPr lang="en-US" sz="2600" dirty="0"/>
              <a:t>myeloma cells can not synthesize nucleotides by salvage pathway.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 B cells and myeloma cells fused by electrofusion method/ PEG media  this fusion forms Hybridoma cells.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Carryout separation of cell lineage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20395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CFE4F7-8EC3-CB66-2F95-354897DE6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488" y="428626"/>
            <a:ext cx="8972549" cy="540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605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8434CA4-C289-AC9C-7FA0-4576CB6E1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550" y="0"/>
            <a:ext cx="7200899" cy="606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02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83DE61-AA80-6F86-28E8-7645DEDC3F32}"/>
              </a:ext>
            </a:extLst>
          </p:cNvPr>
          <p:cNvSpPr txBox="1"/>
          <p:nvPr/>
        </p:nvSpPr>
        <p:spPr>
          <a:xfrm>
            <a:off x="1128714" y="1214438"/>
            <a:ext cx="961548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600" dirty="0"/>
              <a:t>Culture media contains three types of cells</a:t>
            </a:r>
          </a:p>
          <a:p>
            <a:r>
              <a:rPr lang="en-IN" sz="2600" dirty="0"/>
              <a:t>   B cells, Myeloma cells and Hybridoma cells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600" dirty="0"/>
              <a:t>To obtain Hybridoma cells use specific screening media like HAT[ Hypoxanthine, aminopterin and thymidine] media.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600" dirty="0"/>
              <a:t>Only hybridoma cells can survive on HAT media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600" dirty="0"/>
              <a:t> screening of desired B cell was carryout by ELISA or by adding antigen into single B cell tube.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600" dirty="0"/>
              <a:t>Selected cell is transferred to growth factor containing media for clonal expansion.</a:t>
            </a:r>
          </a:p>
          <a:p>
            <a:r>
              <a:rPr lang="en-IN" sz="2600" dirty="0"/>
              <a:t>Harvest monoclonal antibodies use for different purposes.</a:t>
            </a:r>
          </a:p>
        </p:txBody>
      </p:sp>
    </p:spTree>
    <p:extLst>
      <p:ext uri="{BB962C8B-B14F-4D97-AF65-F5344CB8AC3E}">
        <p14:creationId xmlns:p14="http://schemas.microsoft.com/office/powerpoint/2010/main" val="127932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08EEBF-FADB-C3B6-7832-5F51C380B7C7}"/>
              </a:ext>
            </a:extLst>
          </p:cNvPr>
          <p:cNvSpPr txBox="1"/>
          <p:nvPr/>
        </p:nvSpPr>
        <p:spPr>
          <a:xfrm>
            <a:off x="1928813" y="471488"/>
            <a:ext cx="765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dirty="0"/>
              <a:t>Application of Hybridoma technology</a:t>
            </a:r>
          </a:p>
          <a:p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1E008C-5B31-FEEA-9705-16C7F8AE7274}"/>
              </a:ext>
            </a:extLst>
          </p:cNvPr>
          <p:cNvSpPr txBox="1"/>
          <p:nvPr/>
        </p:nvSpPr>
        <p:spPr>
          <a:xfrm>
            <a:off x="100013" y="1585913"/>
            <a:ext cx="113156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They are </a:t>
            </a:r>
            <a:r>
              <a:rPr lang="en-US" sz="2400" dirty="0"/>
              <a:t>used as antitoxins, i.e., utilized for neutralizing</a:t>
            </a:r>
            <a:r>
              <a:rPr lang="en-IN" sz="2400" dirty="0"/>
              <a:t> toxins e.g. Snake toxins.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Used for detecting the target cancerous cells and treating the cancer like Rituxin, Herceptin.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They are used for locating a particular target in the cell.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They are utilized as ligands for affinity chromatography.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They are used in other immunological techniques such as ELISA, and RIA.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987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AE89C4-3ACA-2A9D-4ABA-C865D52A2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228600"/>
            <a:ext cx="11244263" cy="532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59289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327</TotalTime>
  <Words>460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Wingdings</vt:lpstr>
      <vt:lpstr>Gallery</vt:lpstr>
      <vt:lpstr>Hybridoma Technology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yogesh kayande</dc:creator>
  <cp:lastModifiedBy>yogesh kayande</cp:lastModifiedBy>
  <cp:revision>17</cp:revision>
  <dcterms:created xsi:type="dcterms:W3CDTF">2024-07-12T08:52:15Z</dcterms:created>
  <dcterms:modified xsi:type="dcterms:W3CDTF">2024-07-16T05:47:34Z</dcterms:modified>
</cp:coreProperties>
</file>